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9" r:id="rId5"/>
  </p:sldMasterIdLst>
  <p:sldIdLst>
    <p:sldId id="257" r:id="rId6"/>
    <p:sldId id="272" r:id="rId7"/>
    <p:sldId id="258" r:id="rId8"/>
    <p:sldId id="273" r:id="rId9"/>
    <p:sldId id="259" r:id="rId10"/>
    <p:sldId id="274" r:id="rId11"/>
    <p:sldId id="260" r:id="rId12"/>
    <p:sldId id="275" r:id="rId13"/>
    <p:sldId id="261" r:id="rId14"/>
    <p:sldId id="262" r:id="rId15"/>
    <p:sldId id="263" r:id="rId16"/>
    <p:sldId id="264" r:id="rId17"/>
    <p:sldId id="276" r:id="rId18"/>
    <p:sldId id="265" r:id="rId19"/>
    <p:sldId id="277" r:id="rId20"/>
    <p:sldId id="266" r:id="rId21"/>
    <p:sldId id="278" r:id="rId22"/>
    <p:sldId id="267" r:id="rId23"/>
    <p:sldId id="268" r:id="rId24"/>
    <p:sldId id="269" r:id="rId25"/>
    <p:sldId id="270" r:id="rId26"/>
    <p:sldId id="271" r:id="rId27"/>
  </p:sldIdLst>
  <p:sldSz cx="9144000" cy="6858000"/>
  <p:notesSz cx="6858000" cy="9144000"/>
  <p:defaultTextStyle/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456758707" val="749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slideViewPr>
    <p:cSldViewPr snapToObjects="1">
      <p:cViewPr varScale="1">
        <p:scale>
          <a:sx n="35" d="100"/>
          <a:sy n="35" d="100"/>
        </p:scale>
        <p:origin x="676" y="203"/>
      </p:cViewPr>
    </p:cSldViewPr>
  </p:slideViewPr>
  <p:outlineViewPr>
    <p:cViewPr>
      <p:scale>
        <a:sx n="303" d="100"/>
        <a:sy n="303" d="100"/>
      </p:scale>
      <p:origin x="0" y="0"/>
    </p:cViewPr>
  </p:outlineViewPr>
  <p:sorterViewPr>
    <p:cViewPr>
      <p:scale>
        <a:sx n="9" d="100"/>
        <a:sy n="9" d="100"/>
      </p:scale>
      <p:origin x="0" y="0"/>
    </p:cViewPr>
  </p:sorterViewPr>
  <p:notesViewPr>
    <p:cSldViewPr snapToObjects="1">
      <p:cViewPr>
        <p:scale>
          <a:sx n="35" d="100"/>
          <a:sy n="35" d="100"/>
        </p:scale>
        <p:origin x="676" y="203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r="http://schemas.openxmlformats.org/officeDocument/2006/relationships" xmlns:a="http://schemas.openxmlformats.org/drawingml/2006/main" type="title" preserve="1">
  <p:cSld name="Slayt Başlı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s1/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s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Hg0AAAg0AACkFQAAEAAAAA=="/>
              </a:ext>
            </a:extLst>
          </p:cNvSpPr>
          <p:nvPr>
            <p:ph type="ctrTitle"/>
          </p:nvPr>
        </p:nvSpPr>
        <p:spPr>
          <a:xfrm>
            <a:off x="685800" y="2132330"/>
            <a:ext cx="7772400" cy="138557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SlaydAltbaşlığı1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4BcAANAvAAC4IgAAEAAAAA=="/>
              </a:ext>
            </a:extLst>
          </p:cNvSpPr>
          <p:nvPr>
            <p:ph type="subTitle" idx="1"/>
          </p:nvPr>
        </p:nvSpPr>
        <p:spPr>
          <a:xfrm>
            <a:off x="1371600" y="3881120"/>
            <a:ext cx="6400800" cy="176276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2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>
              <a:defRPr/>
            </a:pPr>
          </a:p>
        </p:txBody>
      </p:sp>
      <p:sp>
        <p:nvSpPr>
          <p:cNvPr id="4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c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7242-0CC6-A984-8844-FAD13C0A7EAF}" type="slidenum">
              <a:t/>
            </a:fld>
            <a:endParaRPr sz="1400"/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U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6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AC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r="http://schemas.openxmlformats.org/officeDocument/2006/relationships" xmlns:a="http://schemas.openxmlformats.org/drawingml/2006/main" type="twoObjAndObj" preserve="1">
  <p:cSld name="Başlık ve iki sütun, sol sütun bölünmü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s1/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DMbAADXFgAAEAAAAA=="/>
              </a:ext>
            </a:extLst>
          </p:cNvSpPr>
          <p:nvPr>
            <p:ph type="obj" sz="quarter" idx="1"/>
          </p:nvPr>
        </p:nvSpPr>
        <p:spPr>
          <a:xfrm>
            <a:off x="457200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3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RgAADMbAACwJQAAEAAAAA=="/>
              </a:ext>
            </a:extLst>
          </p:cNvSpPr>
          <p:nvPr>
            <p:ph type="obj" sz="quarter" idx="2"/>
          </p:nvPr>
        </p:nvSpPr>
        <p:spPr>
          <a:xfrm>
            <a:off x="457200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Nesne2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2AkAAHA1AACwJQAAEAAAAA=="/>
              </a:ext>
            </a:extLst>
          </p:cNvSpPr>
          <p:nvPr>
            <p:ph type="obj" sz="half" idx="3"/>
          </p:nvPr>
        </p:nvSpPr>
        <p:spPr>
          <a:xfrm>
            <a:off x="4722495" y="1600200"/>
            <a:ext cx="3964305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5BF9-B7C6-A9AD-8844-41F8150A7E14}" type="slidenum">
              <a:t/>
            </a:fld>
            <a:endParaRPr sz="1400"/>
          </a:p>
        </p:txBody>
      </p:sp>
      <p:sp>
        <p:nvSpPr>
          <p:cNvPr id="7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8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r="http://schemas.openxmlformats.org/officeDocument/2006/relationships" xmlns:a="http://schemas.openxmlformats.org/drawingml/2006/main" type="twoTxTwoObj" preserve="1">
  <p:cSld name="Başlık ve iki satır, alt satır bölünmü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s1/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DXFgAAEAAAAA=="/>
              </a:ext>
            </a:extLst>
          </p:cNvSpPr>
          <p:nvPr>
            <p:ph type="obj" sz="half" idx="1"/>
          </p:nvPr>
        </p:nvSpPr>
        <p:spPr>
          <a:xfrm>
            <a:off x="457200" y="1600200"/>
            <a:ext cx="8229600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3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sA2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RgAADMbAACwJQAAEAAAAA=="/>
              </a:ext>
            </a:extLst>
          </p:cNvSpPr>
          <p:nvPr>
            <p:ph type="obj" sz="quarter" idx="2"/>
          </p:nvPr>
        </p:nvSpPr>
        <p:spPr>
          <a:xfrm>
            <a:off x="457200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Nesne2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sRgAAHA1AACwJQAAEAAAAA=="/>
              </a:ext>
            </a:extLst>
          </p:cNvSpPr>
          <p:nvPr>
            <p:ph type="obj" sz="quarter" idx="3"/>
          </p:nvPr>
        </p:nvSpPr>
        <p:spPr>
          <a:xfrm>
            <a:off x="4722495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32B7-F9C6-A9C4-8844-0F917C0A7E5A}" type="slidenum">
              <a:t/>
            </a:fld>
            <a:endParaRPr sz="1400"/>
          </a:p>
        </p:txBody>
      </p:sp>
      <p:sp>
        <p:nvSpPr>
          <p:cNvPr id="7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8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12.xml><?xml version="1.0" encoding="utf-8"?>
<p:sldLayout xmlns:p="http://schemas.openxmlformats.org/presentationml/2006/main" xmlns:r="http://schemas.openxmlformats.org/officeDocument/2006/relationships" xmlns:a="http://schemas.openxmlformats.org/drawingml/2006/main" type="twoObjOverTx" preserve="1">
  <p:cSld name="Başlık ve iki satır, üst satır bölünmü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s1/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DMbAADXFgAAEAAAAA=="/>
              </a:ext>
            </a:extLst>
          </p:cNvSpPr>
          <p:nvPr>
            <p:ph type="obj" sz="quarter" idx="1"/>
          </p:nvPr>
        </p:nvSpPr>
        <p:spPr>
          <a:xfrm>
            <a:off x="457200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3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2AkAAHA1AADXFgAAEAAAAA=="/>
              </a:ext>
            </a:extLst>
          </p:cNvSpPr>
          <p:nvPr>
            <p:ph type="obj" sz="quarter" idx="2"/>
          </p:nvPr>
        </p:nvSpPr>
        <p:spPr>
          <a:xfrm>
            <a:off x="4722495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Nesne2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RgAAHA1AACwJQAAEAAAAA=="/>
              </a:ext>
            </a:extLst>
          </p:cNvSpPr>
          <p:nvPr>
            <p:ph type="obj" sz="half" idx="3"/>
          </p:nvPr>
        </p:nvSpPr>
        <p:spPr>
          <a:xfrm>
            <a:off x="457200" y="4013835"/>
            <a:ext cx="8229600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7F51-1FC6-A989-8844-E9DC310A7EBC}" type="slidenum">
              <a:t/>
            </a:fld>
            <a:endParaRPr sz="1400"/>
          </a:p>
        </p:txBody>
      </p:sp>
      <p:sp>
        <p:nvSpPr>
          <p:cNvPr id="7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8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r="http://schemas.openxmlformats.org/officeDocument/2006/relationships" xmlns:a="http://schemas.openxmlformats.org/drawingml/2006/main" type="obj" preserve="1">
  <p:cSld name="Başlık ve i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s1/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A=="/>
              </a:ext>
            </a:extLst>
          </p:cNvSpPr>
          <p:nvPr>
            <p:ph type="obj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4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403F-71C6-A9B6-8844-87E30E0A7ED2}" type="slidenum">
              <a:t/>
            </a:fld>
            <a:endParaRPr sz="1400"/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6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C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r="http://schemas.openxmlformats.org/officeDocument/2006/relationships" xmlns:a="http://schemas.openxmlformats.org/drawingml/2006/main" type="twoObj" preserve="1">
  <p:cSld name="Başlık ve iki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s1/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kD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s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DMbAACwJQAAEAAAAA=="/>
              </a:ext>
            </a:extLst>
          </p:cNvSpPr>
          <p:nvPr>
            <p:ph type="obj" sz="half" idx="1"/>
          </p:nvPr>
        </p:nvSpPr>
        <p:spPr>
          <a:xfrm>
            <a:off x="457200" y="1600200"/>
            <a:ext cx="3964305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2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2AkAAHA1AACwJQAAEAAAAA=="/>
              </a:ext>
            </a:extLst>
          </p:cNvSpPr>
          <p:nvPr>
            <p:ph type="obj" sz="half" idx="2"/>
          </p:nvPr>
        </p:nvSpPr>
        <p:spPr>
          <a:xfrm>
            <a:off x="4722495" y="1600200"/>
            <a:ext cx="3964305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312F-61C6-A9C7-8844-97927F0A7EC2}" type="slidenum">
              <a:t/>
            </a:fld>
            <a:endParaRPr sz="1400"/>
          </a:p>
        </p:txBody>
      </p:sp>
      <p:sp>
        <p:nvSpPr>
          <p:cNvPr id="6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EC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7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0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r="http://schemas.openxmlformats.org/officeDocument/2006/relationships" xmlns:a="http://schemas.openxmlformats.org/drawing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s1/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sA2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1CE4-AAC6-A9EA-8844-5CBF520A7E09}" type="slidenum">
              <a:t/>
            </a:fld>
            <a:endParaRPr sz="1400"/>
          </a:p>
        </p:txBody>
      </p:sp>
      <p:sp>
        <p:nvSpPr>
          <p:cNvPr id="4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ihJgQ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r="http://schemas.openxmlformats.org/officeDocument/2006/relationships" xmlns:a="http://schemas.openxmlformats.org/drawingml/2006/main" type="blank" preserve="1">
  <p:cSld name="Boş slay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4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6022-6CC6-A996-8844-9AC32E0A7ECF}" type="slidenum">
              <a:t/>
            </a:fld>
            <a:endParaRPr sz="1400"/>
          </a:p>
        </p:txBody>
      </p:sp>
      <p:sp>
        <p:nvSpPr>
          <p:cNvPr id="3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AC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AD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r="http://schemas.openxmlformats.org/officeDocument/2006/relationships" xmlns:a="http://schemas.openxmlformats.org/drawingml/2006/main" type="objOnly" preserve="1">
  <p:cSld name="Yalnızca i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sne1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hAAA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wJQAAEAAAAA=="/>
              </a:ext>
            </a:extLst>
          </p:cNvSpPr>
          <p:nvPr>
            <p:ph type="obj"/>
          </p:nvPr>
        </p:nvSpPr>
        <p:spPr>
          <a:xfrm>
            <a:off x="457200" y="274955"/>
            <a:ext cx="8229600" cy="585152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vTu7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1CED-A3C6-A9EA-8844-55BF520A7E00}" type="slidenum">
              <a:t/>
            </a:fld>
            <a:endParaRPr sz="1400"/>
          </a:p>
        </p:txBody>
      </p:sp>
      <p:sp>
        <p:nvSpPr>
          <p:cNvPr id="4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s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AC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r="http://schemas.openxmlformats.org/officeDocument/2006/relationships" xmlns:a="http://schemas.openxmlformats.org/drawingml/2006/main" type="objOverTx" preserve="1">
  <p:cSld name="Başlık ve iki satı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s1/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w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UC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DXFgAAEAAAAA=="/>
              </a:ext>
            </a:extLst>
          </p:cNvSpPr>
          <p:nvPr>
            <p:ph type="obj" sz="half" idx="1"/>
          </p:nvPr>
        </p:nvSpPr>
        <p:spPr>
          <a:xfrm>
            <a:off x="457200" y="1600200"/>
            <a:ext cx="8229600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2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RgAAHA1AACwJQAAEAAAAA=="/>
              </a:ext>
            </a:extLst>
          </p:cNvSpPr>
          <p:nvPr>
            <p:ph type="obj" sz="half" idx="2"/>
          </p:nvPr>
        </p:nvSpPr>
        <p:spPr>
          <a:xfrm>
            <a:off x="457200" y="4013835"/>
            <a:ext cx="8229600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5D09-47C6-A9AB-8844-B1FE130A7EE4}" type="slidenum">
              <a:t/>
            </a:fld>
            <a:endParaRPr sz="1400"/>
          </a:p>
        </p:txBody>
      </p:sp>
      <p:sp>
        <p:nvSpPr>
          <p:cNvPr id="6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7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r="http://schemas.openxmlformats.org/officeDocument/2006/relationships" xmlns:a="http://schemas.openxmlformats.org/drawingml/2006/main" type="fourObj" preserve="1">
  <p:cSld name="Başlık ve dört içerik alan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s1/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DMbAADXFgAAEAAAAA=="/>
              </a:ext>
            </a:extLst>
          </p:cNvSpPr>
          <p:nvPr>
            <p:ph type="obj" sz="quarter" idx="1"/>
          </p:nvPr>
        </p:nvSpPr>
        <p:spPr>
          <a:xfrm>
            <a:off x="457200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2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2AkAAHA1AADXFgAAEAAAAA=="/>
              </a:ext>
            </a:extLst>
          </p:cNvSpPr>
          <p:nvPr>
            <p:ph type="obj" sz="quarter" idx="2"/>
          </p:nvPr>
        </p:nvSpPr>
        <p:spPr>
          <a:xfrm>
            <a:off x="4722495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Nesne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RgAADMbAACwJQAAEAAAAA=="/>
              </a:ext>
            </a:extLst>
          </p:cNvSpPr>
          <p:nvPr>
            <p:ph type="obj" sz="quarter" idx="3"/>
          </p:nvPr>
        </p:nvSpPr>
        <p:spPr>
          <a:xfrm>
            <a:off x="457200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6" name="Nesne3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sRgAAHA1AACwJQAAEAAAAA=="/>
              </a:ext>
            </a:extLst>
          </p:cNvSpPr>
          <p:nvPr>
            <p:ph type="obj" sz="quarter" idx="4"/>
          </p:nvPr>
        </p:nvSpPr>
        <p:spPr>
          <a:xfrm>
            <a:off x="4722495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7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601D-53C6-A996-8844-A5C32E0A7EF0}" type="slidenum">
              <a:t/>
            </a:fld>
            <a:endParaRPr sz="1400"/>
          </a:p>
        </p:txBody>
      </p:sp>
      <p:sp>
        <p:nvSpPr>
          <p:cNvPr id="8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9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r="http://schemas.openxmlformats.org/officeDocument/2006/relationships" xmlns:a="http://schemas.openxmlformats.org/drawingml/2006/main" type="objAndTwoObj" preserve="1">
  <p:cSld name="Başlık ve iki sütün, sağ sütun bölünmü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s1/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DMbAACwJQAAEAAAAA=="/>
              </a:ext>
            </a:extLst>
          </p:cNvSpPr>
          <p:nvPr>
            <p:ph type="obj" sz="half" idx="1"/>
          </p:nvPr>
        </p:nvSpPr>
        <p:spPr>
          <a:xfrm>
            <a:off x="457200" y="1600200"/>
            <a:ext cx="3964305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3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2AkAAHA1AADXFgAAEAAAAA=="/>
              </a:ext>
            </a:extLst>
          </p:cNvSpPr>
          <p:nvPr>
            <p:ph type="obj" sz="quarter" idx="2"/>
          </p:nvPr>
        </p:nvSpPr>
        <p:spPr>
          <a:xfrm>
            <a:off x="4722495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Nesne2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sRgAAHA1AACwJQAAEAAAAA=="/>
              </a:ext>
            </a:extLst>
          </p:cNvSpPr>
          <p:nvPr>
            <p:ph type="obj" sz="quarter" idx="3"/>
          </p:nvPr>
        </p:nvSpPr>
        <p:spPr>
          <a:xfrm>
            <a:off x="4722495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179E-D0C6-A9E1-8844-26B4590A7E73}" type="slidenum">
              <a:t/>
            </a:fld>
            <a:endParaRPr sz="1400"/>
          </a:p>
        </p:txBody>
      </p:sp>
      <p:sp>
        <p:nvSpPr>
          <p:cNvPr id="7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8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r="http://schemas.openxmlformats.org/officeDocument/2006/relationships" xmlns:a="http://schemas.openxmlformats.org/drawingml/2006/main">
  <p:cSld name="Varsayılan Tasarı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2_s1/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0" i="0" u="none" strike="noStrike" kern="1" spc="0" baseline="0">
                <a:solidFill>
                  <a:schemeClr val="tx2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38100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lvl2pPr>
            <a:lvl3pPr marL="76200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lvl3pPr>
            <a:lvl4pPr marL="114300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lvl4pPr>
            <a:lvl5pPr marL="152400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lvl5pPr>
          </a:lstStyle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0" i="0" u="none" strike="noStrike" kern="1" spc="0" baseline="0">
                <a:solidFill>
                  <a:schemeClr val="tx2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Asıl başlık stili için tıklatın</a:t>
            </a: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hAAA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A=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32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 sz="32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Asıl metin stillerini düzenlemek için tıklatın</a:t>
            </a:r>
          </a:p>
          <a:p>
            <a:pPr lvl="1"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İkinci düzey</a:t>
            </a:r>
          </a:p>
          <a:p>
            <a:pPr lvl="2"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Üçüncü düzey</a:t>
            </a:r>
          </a:p>
          <a:p>
            <a:pPr lvl="3"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Dördüncü düzey</a:t>
            </a:r>
          </a:p>
          <a:p>
            <a:pPr lvl="4"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»"/>
              <a:tabLst/>
              <a:defRPr sz="20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gohw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vTu7Y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1F30-7EC6-A9E9-8844-88BC510A7EDD}" type="slidenum">
              <a:t/>
            </a:fld>
            <a:endParaRPr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1pPr>
      <a:lvl2pPr marL="381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94"/>
          <a:ea typeface="SimSun" pitchFamily="0" charset="0"/>
          <a:cs typeface="Times New Roman" pitchFamily="1" charset="-94"/>
        </a:defRPr>
      </a:lvl2pPr>
      <a:lvl3pPr marL="762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94"/>
          <a:ea typeface="SimSun" pitchFamily="0" charset="0"/>
          <a:cs typeface="Times New Roman" pitchFamily="1" charset="-94"/>
        </a:defRPr>
      </a:lvl3pPr>
      <a:lvl4pPr marL="1143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94"/>
          <a:ea typeface="SimSun" pitchFamily="0" charset="0"/>
          <a:cs typeface="Times New Roman" pitchFamily="1" charset="-94"/>
        </a:defRPr>
      </a:lvl4pPr>
      <a:lvl5pPr marL="1524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94"/>
          <a:ea typeface="SimSun" pitchFamily="0" charset="0"/>
          <a:cs typeface="Times New Roman" pitchFamily="1" charset="-94"/>
        </a:defRPr>
      </a:lvl5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1pPr>
      <a:lvl2pPr marL="742950" marR="0" indent="-28575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2pPr>
      <a:lvl3pPr marL="11430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3pPr>
      <a:lvl4pPr marL="16002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4pPr>
      <a:lvl5pPr marL="20574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/Relationships>
</file>

<file path=ppt/slides/_rels/slide2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
</file>

<file path=ppt/slides/slide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7A92-DCC6-A98C-8844-2AD9340A7E7F}" type="slidenum">
              <a:t/>
            </a:fld>
            <a:endParaRPr sz="1400"/>
          </a:p>
        </p:txBody>
      </p:sp>
      <p:sp>
        <p:nvSpPr>
          <p:cNvPr id="3" name="Text Box 2"/>
          <p:cNvSpPr txBox="1">
            <a:extLst>
              <a:ext uri="smNativeData">
                <pr:smNativeData xmlns:pr="smNativeData" val="SMDATA_12_s1/UVh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AQAAIAEAAM0SAABhAwAAECAAAA=="/>
              </a:ext>
            </a:extLst>
          </p:cNvSpPr>
          <p:nvPr/>
        </p:nvSpPr>
        <p:spPr>
          <a:xfrm>
            <a:off x="179705" y="182880"/>
            <a:ext cx="2876550" cy="36639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rPr b="1" u="sng">
                <a:solidFill>
                  <a:srgbClr val="FF0000"/>
                </a:solidFill>
              </a:rPr>
              <a:t>KARIŞIM PROBLEMLERİ</a:t>
            </a:r>
            <a:endParaRPr b="1" u="sng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TQEAAEIEAACLJAAAkAs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211455" y="692150"/>
            <a:ext cx="5728970" cy="11874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5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6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4DDA-94C6-A9BB-8844-62EE030A7E37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bQYAAI0BAABQKAAAoRU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044575" y="252095"/>
            <a:ext cx="5508625" cy="32639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Cwf9k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6D85-CBC6-A99B-8844-3DCE230A7E68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7QgAAMQBAABTLwAAZQ4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450975" y="287020"/>
            <a:ext cx="6242050" cy="205295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5B92-DCC6-A9AD-8844-2AF8150A7E7F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5QYAADUCAABgKgAAAA0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120775" y="358775"/>
            <a:ext cx="5767705" cy="175450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cB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DAAQ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8gcAADUCAADWKwAAnA4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291590" y="358775"/>
            <a:ext cx="5834380" cy="201612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423D-73C6-A9B4-8844-85E10C0A7ED0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vwkAAH4CAABMLAAAbg0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584325" y="405130"/>
            <a:ext cx="5616575" cy="1778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DYc8QD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xQgAAIACAAAZLQAAsQs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425575" y="406400"/>
            <a:ext cx="5905500" cy="149415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5F23-6DC6-A9A9-8844-9BFC110A7ECE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0QcAAFMBAADRKgAAoA4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270635" y="215265"/>
            <a:ext cx="5689600" cy="216217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D/fw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BM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1AgAABcDAAC1LAAAww4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435100" y="502285"/>
            <a:ext cx="5832475" cy="18973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1D60-2EC6-A9EB-8844-D8BE530A7E8D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/AgAALEBAAAkLAAA9BY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460500" y="274955"/>
            <a:ext cx="5715000" cy="345630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3B2F-61C6-A9CD-8844-9798750A7EC2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ZQkAAL0BAADbLgAAPg0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527175" y="282575"/>
            <a:ext cx="6089650" cy="187007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DUAg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7gYAAKUCAAAGLQAAJwo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126490" y="429895"/>
            <a:ext cx="6192520" cy="122047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52D5-9BC6-A9A4-8844-6DF11C0A7E38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1AcAAO4BAAB3LQAAVRA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272540" y="313690"/>
            <a:ext cx="6118225" cy="23412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12CB-85C6-A9E4-8844-73B15C0A7E26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EAcAAMQBAADVKwAAtBY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148080" y="287020"/>
            <a:ext cx="5977255" cy="34036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0478-36C6-A9F2-8844-C0A74A0A7E95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gQcAADUCAAANLgAARww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219835" y="358775"/>
            <a:ext cx="6266180" cy="163703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1ACC-82C6-A9EC-8844-74B9540A7E21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D/////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mAEAAN4BAACkJwAAIA0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259080" y="303530"/>
            <a:ext cx="6184900" cy="183007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Cr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0AcAADUCAABZLgAA8wo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270000" y="358775"/>
            <a:ext cx="6264275" cy="142113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256D-23C6-A9D3-8844-D5866B0A7E80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GwEAAJoBAABvJQAA+g0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79705" y="260350"/>
            <a:ext cx="5905500" cy="20116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sA2w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BAAg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fAYAAFMBAAAkLAAAmA4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054100" y="215265"/>
            <a:ext cx="6121400" cy="215709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46D1-9FC6-A9B0-8844-69E5080A7E3C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0gcAAAEBAAAkLAAACQs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271270" y="163195"/>
            <a:ext cx="5904230" cy="16306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DYw+oG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YwgAAFMBAAAoLQAAWw0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363345" y="215265"/>
            <a:ext cx="5977255" cy="19558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s1/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C09EA-A4C6-A9FF-8844-52AA470A7E07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s1/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1AgAAFMBAAARKwAAiA0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435100" y="215265"/>
            <a:ext cx="5565775" cy="198437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s1/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0000"/>
        </a:lt1>
        <a:dk2>
          <a:srgbClr val="969696"/>
        </a:dk2>
        <a:lt2>
          <a:srgbClr val="000000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FFFFFF"/>
        </a:dk1>
        <a:lt1>
          <a:srgbClr val="000000"/>
        </a:lt1>
        <a:dk2>
          <a:srgbClr val="808080"/>
        </a:dk2>
        <a:lt2>
          <a:srgbClr val="00000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DEF6F1"/>
        </a:dk1>
        <a:lt1>
          <a:srgbClr val="000000"/>
        </a:lt1>
        <a:dk2>
          <a:srgbClr val="969696"/>
        </a:dk2>
        <a:lt2>
          <a:srgbClr val="000000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FFFFD9"/>
        </a:dk1>
        <a:lt1>
          <a:srgbClr val="000000"/>
        </a:lt1>
        <a:dk2>
          <a:srgbClr val="777777"/>
        </a:dk2>
        <a:lt2>
          <a:srgbClr val="000000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8080"/>
        </a:dk1>
        <a:lt1>
          <a:srgbClr val="FFFFFF"/>
        </a:lt1>
        <a:dk2>
          <a:srgbClr val="005A58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800000"/>
        </a:dk1>
        <a:lt1>
          <a:srgbClr val="FFFFFF"/>
        </a:lt1>
        <a:dk2>
          <a:srgbClr val="5C1F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000099"/>
        </a:dk1>
        <a:lt1>
          <a:srgbClr val="FFFFFF"/>
        </a:lt1>
        <a:dk2>
          <a:srgbClr val="003366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000000"/>
        </a:dk1>
        <a:lt1>
          <a:srgbClr val="FFFFFF"/>
        </a:lt1>
        <a:dk2>
          <a:srgbClr val="336699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686B5D"/>
        </a:dk1>
        <a:lt1>
          <a:srgbClr val="FFFFFF"/>
        </a:lt1>
        <a:dk2>
          <a:srgbClr val="777777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666699"/>
        </a:dk1>
        <a:lt1>
          <a:srgbClr val="FFFFFF"/>
        </a:lt1>
        <a:dk2>
          <a:srgbClr val="3E3E5C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523E26"/>
        </a:dk1>
        <a:lt1>
          <a:srgbClr val="FFFFFF"/>
        </a:lt1>
        <a:dk2>
          <a:srgbClr val="2D2015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3">
        <a:dk1>
          <a:srgbClr val="FFFFFF"/>
        </a:dk1>
        <a:lt1>
          <a:srgbClr val="000000"/>
        </a:lt1>
        <a:dk2>
          <a:srgbClr val="808080"/>
        </a:dk2>
        <a:lt2>
          <a:srgbClr val="00000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Cemal</cp:lastModifiedBy>
  <cp:revision>0</cp:revision>
  <dcterms:created xsi:type="dcterms:W3CDTF">2016-02-29T11:10:35Z</dcterms:created>
  <dcterms:modified xsi:type="dcterms:W3CDTF">2016-02-29T17:11:47Z</dcterms:modified>
</cp:coreProperties>
</file>